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1" r:id="rId4"/>
    <p:sldId id="262" r:id="rId5"/>
    <p:sldId id="264" r:id="rId6"/>
    <p:sldId id="265" r:id="rId7"/>
    <p:sldId id="263" r:id="rId8"/>
    <p:sldId id="266" r:id="rId9"/>
    <p:sldId id="260" r:id="rId10"/>
    <p:sldId id="258" r:id="rId11"/>
    <p:sldId id="256" r:id="rId12"/>
    <p:sldId id="257" r:id="rId13"/>
    <p:sldId id="267" r:id="rId14"/>
    <p:sldId id="282" r:id="rId15"/>
    <p:sldId id="271" r:id="rId16"/>
    <p:sldId id="280" r:id="rId17"/>
    <p:sldId id="272" r:id="rId18"/>
    <p:sldId id="273" r:id="rId19"/>
    <p:sldId id="269" r:id="rId20"/>
    <p:sldId id="274" r:id="rId21"/>
    <p:sldId id="276" r:id="rId22"/>
    <p:sldId id="281" r:id="rId23"/>
    <p:sldId id="283" r:id="rId24"/>
    <p:sldId id="270" r:id="rId25"/>
    <p:sldId id="275" r:id="rId26"/>
    <p:sldId id="277" r:id="rId27"/>
    <p:sldId id="278" r:id="rId28"/>
    <p:sldId id="279" r:id="rId29"/>
    <p:sldId id="284" r:id="rId30"/>
    <p:sldId id="268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0E36-347A-485D-B632-03C2C15F63C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9011D-EA32-4979-9E52-061F7687425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57736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اول مجاورة اربعة عمارة 71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t="12965" r="23947"/>
          <a:stretch>
            <a:fillRect/>
          </a:stretch>
        </p:blipFill>
        <p:spPr>
          <a:xfrm>
            <a:off x="2838095" y="1258957"/>
            <a:ext cx="6515810" cy="5141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8" y="1219200"/>
            <a:ext cx="6046778" cy="5638800"/>
          </a:xfrm>
          <a:prstGeom prst="rect">
            <a:avLst/>
          </a:prstGeom>
        </p:spPr>
      </p:pic>
      <p:sp>
        <p:nvSpPr>
          <p:cNvPr id="7" name="Flowchart: Terminator 6"/>
          <p:cNvSpPr/>
          <p:nvPr/>
        </p:nvSpPr>
        <p:spPr>
          <a:xfrm>
            <a:off x="3017235" y="131231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ثالث مجاورة ثانية عمارة 102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99" y="1262742"/>
            <a:ext cx="6567558" cy="5595257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881086" y="6183690"/>
          <a:ext cx="8128000" cy="134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/>
              </a:tblGrid>
              <a:tr h="1348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Flowchart: Terminator 9"/>
          <p:cNvSpPr/>
          <p:nvPr/>
        </p:nvSpPr>
        <p:spPr>
          <a:xfrm>
            <a:off x="3017235" y="131231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ثالث مجاورة ثانية عمارة 107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الشمالية القديمة 1274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19" y="1185596"/>
            <a:ext cx="6806885" cy="56724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092252" y="165650"/>
            <a:ext cx="6007495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(2) فيلا (62)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>
            <a:fillRect/>
          </a:stretch>
        </p:blipFill>
        <p:spPr>
          <a:xfrm>
            <a:off x="2749369" y="1197881"/>
            <a:ext cx="6350378" cy="56601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52399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(3) فيلا (157)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77" y="1298713"/>
            <a:ext cx="4069246" cy="55592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(3) فيلا (261)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58957"/>
            <a:ext cx="6858000" cy="55990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(4) فيلا (371)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42" y="1273313"/>
            <a:ext cx="4188515" cy="5584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(4) فيلا (262)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13" y="1249135"/>
            <a:ext cx="7478486" cy="56088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278294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(5) فيلا (49)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8" y="1232452"/>
            <a:ext cx="7500731" cy="56255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(6) فيلا (166)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60" y="1272209"/>
            <a:ext cx="8381961" cy="5585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7" y="1217909"/>
            <a:ext cx="6400799" cy="5514196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188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84153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(7) فيلا (39)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10" y="1318311"/>
            <a:ext cx="8312780" cy="55396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4"/>
          <a:stretch>
            <a:fillRect/>
          </a:stretch>
        </p:blipFill>
        <p:spPr>
          <a:xfrm>
            <a:off x="3522107" y="1205948"/>
            <a:ext cx="5147786" cy="5652052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3092252" y="165650"/>
            <a:ext cx="6007495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(9) فيلا (172) </a:t>
            </a: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092252" y="165650"/>
            <a:ext cx="6007495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(10) فيلا (16) 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18" y="1298713"/>
            <a:ext cx="6858000" cy="55162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منطقة (14) فيلا (168)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4" y="1281180"/>
            <a:ext cx="5812972" cy="5576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(14) فيلا (80)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0"/>
          <a:stretch>
            <a:fillRect/>
          </a:stretch>
        </p:blipFill>
        <p:spPr>
          <a:xfrm>
            <a:off x="3810893" y="1232452"/>
            <a:ext cx="4570214" cy="56255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(14) فيلا (35)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0" b="8406"/>
          <a:stretch>
            <a:fillRect/>
          </a:stretch>
        </p:blipFill>
        <p:spPr>
          <a:xfrm>
            <a:off x="1628184" y="1232453"/>
            <a:ext cx="8935632" cy="56255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38635" y="165651"/>
            <a:ext cx="5914729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(14) فيلا (123)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34"/>
          <a:stretch>
            <a:fillRect/>
          </a:stretch>
        </p:blipFill>
        <p:spPr>
          <a:xfrm>
            <a:off x="3684463" y="1305339"/>
            <a:ext cx="5143500" cy="55526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092252" y="165650"/>
            <a:ext cx="6007495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(14) فيلا (115)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>
            <a:fillRect/>
          </a:stretch>
        </p:blipFill>
        <p:spPr>
          <a:xfrm>
            <a:off x="3524250" y="1272208"/>
            <a:ext cx="5143500" cy="55857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092252" y="165650"/>
            <a:ext cx="6007495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المنطقة (14) فيلا (200)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 b="18841"/>
          <a:stretch>
            <a:fillRect/>
          </a:stretch>
        </p:blipFill>
        <p:spPr>
          <a:xfrm>
            <a:off x="3524249" y="1245705"/>
            <a:ext cx="5143500" cy="5612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19215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الحى المتميز منطقة (15) فيلا (85)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70" y="1329785"/>
            <a:ext cx="5199977" cy="5528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278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5" r="6541" b="12689"/>
          <a:stretch>
            <a:fillRect/>
          </a:stretch>
        </p:blipFill>
        <p:spPr>
          <a:xfrm>
            <a:off x="3087755" y="1192696"/>
            <a:ext cx="6109253" cy="56653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1" y="1497496"/>
            <a:ext cx="9925878" cy="5360504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2510265" y="39757"/>
            <a:ext cx="6639339" cy="1378225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Verdi mall </a:t>
            </a:r>
            <a:endParaRPr lang="en-US" sz="3200" dirty="0"/>
          </a:p>
          <a:p>
            <a:pPr algn="ctr"/>
            <a:r>
              <a:rPr lang="ar-EG" sz="3200" dirty="0"/>
              <a:t>الحى المتميز خدمات بيت الوطن قطعة (21)</a:t>
            </a:r>
            <a:endParaRPr 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30" y="1139687"/>
            <a:ext cx="7843339" cy="5718313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2776329" y="92765"/>
            <a:ext cx="6639339" cy="91440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Dahab mall</a:t>
            </a:r>
            <a:endParaRPr lang="en-US" sz="3200" dirty="0"/>
          </a:p>
          <a:p>
            <a:pPr algn="ctr"/>
            <a:r>
              <a:rPr lang="en-US" sz="3200" dirty="0"/>
              <a:t> </a:t>
            </a:r>
            <a:r>
              <a:rPr lang="ar-EG" sz="3200" dirty="0"/>
              <a:t>منطقة خدمات حى النرجس </a:t>
            </a:r>
            <a:endParaRPr lang="en-US"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 b="26569"/>
          <a:stretch>
            <a:fillRect/>
          </a:stretch>
        </p:blipFill>
        <p:spPr>
          <a:xfrm>
            <a:off x="2879033" y="1272209"/>
            <a:ext cx="6433929" cy="5585791"/>
          </a:xfrm>
          <a:prstGeom prst="rect">
            <a:avLst/>
          </a:prstGeom>
        </p:spPr>
      </p:pic>
      <p:sp>
        <p:nvSpPr>
          <p:cNvPr id="6" name="Flowchart: Terminator 5"/>
          <p:cNvSpPr/>
          <p:nvPr/>
        </p:nvSpPr>
        <p:spPr>
          <a:xfrm>
            <a:off x="5552549" y="168965"/>
            <a:ext cx="6639339" cy="91440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Verde Downtown mall</a:t>
            </a:r>
            <a:endParaRPr lang="en-US" sz="3200" dirty="0"/>
          </a:p>
          <a:p>
            <a:pPr algn="ctr"/>
            <a:r>
              <a:rPr lang="en-US" sz="3200" dirty="0"/>
              <a:t> </a:t>
            </a:r>
            <a:r>
              <a:rPr lang="ar-EG" sz="3200" dirty="0"/>
              <a:t>فى قلب خدمات الجامعة الروسية</a:t>
            </a:r>
            <a:endParaRPr 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8695" y="-319140"/>
            <a:ext cx="5493026" cy="88612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Terminator 7"/>
          <p:cNvSpPr/>
          <p:nvPr/>
        </p:nvSpPr>
        <p:spPr>
          <a:xfrm>
            <a:off x="2773017" y="106017"/>
            <a:ext cx="6639339" cy="91440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قطعة ارض سكنية فى التوسعات الشرقية </a:t>
            </a:r>
            <a:endParaRPr lang="ar-EG" sz="3200" dirty="0"/>
          </a:p>
          <a:p>
            <a:pPr algn="ctr"/>
            <a:r>
              <a:rPr lang="ar-EG" sz="3200" dirty="0"/>
              <a:t>مسلسل (1) قطعة (271)</a:t>
            </a: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6"/>
          <a:stretch>
            <a:fillRect/>
          </a:stretch>
        </p:blipFill>
        <p:spPr>
          <a:xfrm>
            <a:off x="3551583" y="1749286"/>
            <a:ext cx="5711687" cy="5108714"/>
          </a:xfrm>
          <a:prstGeom prst="rect">
            <a:avLst/>
          </a:prstGeom>
        </p:spPr>
      </p:pic>
      <p:sp>
        <p:nvSpPr>
          <p:cNvPr id="11" name="Rectangle: Top Corners One Rounded and One Snipped 10"/>
          <p:cNvSpPr/>
          <p:nvPr/>
        </p:nvSpPr>
        <p:spPr>
          <a:xfrm>
            <a:off x="4936436" y="2464905"/>
            <a:ext cx="2637182" cy="646043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1800" b="1" dirty="0"/>
              <a:t>القطار الكهربائى </a:t>
            </a:r>
            <a:endParaRPr lang="en-US" sz="1800" b="1" dirty="0"/>
          </a:p>
        </p:txBody>
      </p:sp>
      <p:sp>
        <p:nvSpPr>
          <p:cNvPr id="14" name="Flowchart: Terminator 13"/>
          <p:cNvSpPr/>
          <p:nvPr/>
        </p:nvSpPr>
        <p:spPr>
          <a:xfrm>
            <a:off x="2776330" y="145774"/>
            <a:ext cx="6765235" cy="1431234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قطعة ارض سكنية فى الشمالية الجديدة</a:t>
            </a:r>
            <a:endParaRPr lang="ar-EG" sz="3200" dirty="0"/>
          </a:p>
          <a:p>
            <a:pPr algn="ctr"/>
            <a:r>
              <a:rPr lang="ar-EG" sz="3200" dirty="0"/>
              <a:t> امام محطة المترو </a:t>
            </a:r>
            <a:endParaRPr lang="ar-EG" sz="3200" dirty="0"/>
          </a:p>
          <a:p>
            <a:pPr algn="ctr"/>
            <a:r>
              <a:rPr lang="ar-EG" sz="3200" dirty="0"/>
              <a:t>قطعة (136)</a:t>
            </a:r>
            <a:endParaRPr lang="en-US" sz="32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353878" y="3604591"/>
            <a:ext cx="834887" cy="4373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344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72" y="1205948"/>
            <a:ext cx="6998265" cy="5652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408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21" y="1272209"/>
            <a:ext cx="8378687" cy="55857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314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r="646"/>
          <a:stretch>
            <a:fillRect/>
          </a:stretch>
        </p:blipFill>
        <p:spPr>
          <a:xfrm>
            <a:off x="2405269" y="1404730"/>
            <a:ext cx="7381461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2973219" y="125895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اولى  عمارة 342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33" y="1160395"/>
            <a:ext cx="8287428" cy="56976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/>
          <p:cNvSpPr/>
          <p:nvPr/>
        </p:nvSpPr>
        <p:spPr>
          <a:xfrm>
            <a:off x="3189514" y="303509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ثانى مجاورة ثانية عمارة 4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4" y="1378227"/>
            <a:ext cx="6175512" cy="54797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378226"/>
            <a:ext cx="5143500" cy="5479774"/>
          </a:xfrm>
          <a:prstGeom prst="rect">
            <a:avLst/>
          </a:prstGeom>
        </p:spPr>
      </p:pic>
      <p:sp>
        <p:nvSpPr>
          <p:cNvPr id="8" name="Flowchart: Terminator 7"/>
          <p:cNvSpPr/>
          <p:nvPr/>
        </p:nvSpPr>
        <p:spPr>
          <a:xfrm>
            <a:off x="3189514" y="157736"/>
            <a:ext cx="5812972" cy="91439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3200" dirty="0"/>
              <a:t>حى ثالث مجاورة اولى عمارة 185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WPS Slides</Application>
  <PresentationFormat>Widescreen</PresentationFormat>
  <Paragraphs>76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Aldhabi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</dc:creator>
  <cp:lastModifiedBy>front-end pc</cp:lastModifiedBy>
  <cp:revision>4</cp:revision>
  <dcterms:created xsi:type="dcterms:W3CDTF">2025-05-10T12:09:00Z</dcterms:created>
  <dcterms:modified xsi:type="dcterms:W3CDTF">2025-05-12T15:02:02Z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95912EA6E4C34DD2894E7067F89A5A8B_12</vt:lpwstr>
  </property>
  <property fmtid="{D5CDD505-2E9C-101B-9397-08002B2CF9AE}" pid="3" name="KSOProductBuildVer">
    <vt:lpwstr>2057-12.2.0.20796</vt:lpwstr>
  </property>
</Properties>
</file>